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Fira Mono"/>
      <p:regular r:id="rId9"/>
      <p:bold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font" Target="fonts/Fira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ira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1d120774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1d120774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1d120774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1d120774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54e5c166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54e5c166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32375" y="4574375"/>
            <a:ext cx="611700" cy="5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82525" y="131800"/>
            <a:ext cx="67953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Mono"/>
              <a:buNone/>
              <a:defRPr sz="1800">
                <a:latin typeface="Fira Mono"/>
                <a:ea typeface="Fira Mono"/>
                <a:cs typeface="Fira Mono"/>
                <a:sym typeface="Fira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82525" y="1152475"/>
            <a:ext cx="78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82525" y="108650"/>
            <a:ext cx="68445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82525" y="108650"/>
            <a:ext cx="68445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671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2525" y="108650"/>
            <a:ext cx="6844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Mono"/>
              <a:buNone/>
              <a:defRPr b="1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2525" y="1152475"/>
            <a:ext cx="782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467696" y="329371"/>
            <a:ext cx="1466500" cy="3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 flipH="1">
            <a:off x="8399100" y="4343675"/>
            <a:ext cx="744900" cy="807600"/>
          </a:xfrm>
          <a:prstGeom prst="rtTriangle">
            <a:avLst/>
          </a:prstGeom>
          <a:solidFill>
            <a:srgbClr val="74D8BC"/>
          </a:solidFill>
          <a:ln cap="flat" cmpd="sng" w="9525">
            <a:solidFill>
              <a:srgbClr val="74D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chemeClr val="lt1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1" name="Google Shape;11;p1"/>
          <p:cNvSpPr txBox="1"/>
          <p:nvPr>
            <p:ph idx="2" type="sldNum"/>
          </p:nvPr>
        </p:nvSpPr>
        <p:spPr>
          <a:xfrm>
            <a:off x="8532375" y="4574375"/>
            <a:ext cx="6117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</a:defRPr>
            </a:lvl1pPr>
            <a:lvl2pPr lvl="1" rtl="0" algn="ctr">
              <a:buNone/>
              <a:defRPr>
                <a:solidFill>
                  <a:srgbClr val="FFFFFF"/>
                </a:solidFill>
              </a:defRPr>
            </a:lvl2pPr>
            <a:lvl3pPr lvl="2" rtl="0" algn="ctr">
              <a:buNone/>
              <a:defRPr>
                <a:solidFill>
                  <a:srgbClr val="FFFFFF"/>
                </a:solidFill>
              </a:defRPr>
            </a:lvl3pPr>
            <a:lvl4pPr lvl="3" rtl="0" algn="ctr">
              <a:buNone/>
              <a:defRPr>
                <a:solidFill>
                  <a:srgbClr val="FFFFFF"/>
                </a:solidFill>
              </a:defRPr>
            </a:lvl4pPr>
            <a:lvl5pPr lvl="4" rtl="0" algn="ctr">
              <a:buNone/>
              <a:defRPr>
                <a:solidFill>
                  <a:srgbClr val="FFFFFF"/>
                </a:solidFill>
              </a:defRPr>
            </a:lvl5pPr>
            <a:lvl6pPr lvl="5" rtl="0" algn="ctr">
              <a:buNone/>
              <a:defRPr>
                <a:solidFill>
                  <a:srgbClr val="FFFFFF"/>
                </a:solidFill>
              </a:defRPr>
            </a:lvl6pPr>
            <a:lvl7pPr lvl="6" rtl="0" algn="ctr">
              <a:buNone/>
              <a:defRPr>
                <a:solidFill>
                  <a:srgbClr val="FFFFFF"/>
                </a:solidFill>
              </a:defRPr>
            </a:lvl7pPr>
            <a:lvl8pPr lvl="7" rtl="0" algn="ctr">
              <a:buNone/>
              <a:defRPr>
                <a:solidFill>
                  <a:srgbClr val="FFFFFF"/>
                </a:solidFill>
              </a:defRPr>
            </a:lvl8pPr>
            <a:lvl9pPr lvl="8" rtl="0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newsapi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215400" y="131800"/>
            <a:ext cx="67953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>
                <a:solidFill>
                  <a:srgbClr val="00093F"/>
                </a:solidFill>
              </a:rPr>
              <a:t>JS API’s - Projekt</a:t>
            </a:r>
            <a:endParaRPr sz="1400">
              <a:solidFill>
                <a:srgbClr val="0009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rgbClr val="666666"/>
                </a:solidFill>
              </a:rPr>
              <a:t>Projekt:</a:t>
            </a:r>
            <a:r>
              <a:rPr b="0" lang="de" sz="1200">
                <a:solidFill>
                  <a:srgbClr val="666666"/>
                </a:solidFill>
              </a:rPr>
              <a:t> </a:t>
            </a:r>
            <a:r>
              <a:rPr lang="de" sz="1200">
                <a:solidFill>
                  <a:srgbClr val="666666"/>
                </a:solidFill>
              </a:rPr>
              <a:t>NewsApi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15400" y="1100850"/>
            <a:ext cx="8517300" cy="3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Aufgabenstellung</a:t>
            </a:r>
            <a:endParaRPr b="1"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Für dieses Projekt verwenden wir die APIs News, um eine Nachrichten-Website zu erstellen.</a:t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https://newsapi.org/</a:t>
            </a:r>
            <a:endParaRPr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Um diese API nutzen zu können und den API-Key zu erhalten, müssen wir uns registrieren. </a:t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Nachdem du die Daten von der API erhalten hast, kannst du sie verwenden, um die Nachrichten in einem ansprechenden Design anzuzeigen.</a:t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Bonus: </a:t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93F"/>
              </a:buClr>
              <a:buSzPts val="1200"/>
              <a:buFont typeface="Fira Mono"/>
              <a:buChar char="●"/>
            </a:pPr>
            <a:r>
              <a:rPr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Anzeige nach Land</a:t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93F"/>
              </a:buClr>
              <a:buSzPts val="1200"/>
              <a:buFont typeface="Fira Mono"/>
              <a:buChar char="●"/>
            </a:pPr>
            <a:r>
              <a:rPr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Über Schlüsselwort suchen</a:t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WICHTIG:</a:t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Wenn ihr eine Fehlermeldung mit “corsNotAllowed” bekommt:</a:t>
            </a:r>
            <a:br>
              <a:rPr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</a:br>
            <a:r>
              <a:rPr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nutzt kein https! Nutzt http!!!</a:t>
            </a:r>
            <a:endParaRPr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82525" y="1152475"/>
            <a:ext cx="78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Ergebnisvorschau</a:t>
            </a:r>
            <a:endParaRPr b="1"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15400" y="186200"/>
            <a:ext cx="6533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JS API’s</a:t>
            </a:r>
            <a:r>
              <a:rPr b="1" lang="de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 - Projekt</a:t>
            </a:r>
            <a:endParaRPr b="1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666666"/>
                </a:solidFill>
                <a:latin typeface="Fira Mono"/>
                <a:ea typeface="Fira Mono"/>
                <a:cs typeface="Fira Mono"/>
                <a:sym typeface="Fira Mono"/>
              </a:rPr>
              <a:t>Projekt:</a:t>
            </a:r>
            <a:r>
              <a:rPr lang="de" sz="1200">
                <a:solidFill>
                  <a:srgbClr val="666666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b="1" lang="de" sz="1200">
                <a:solidFill>
                  <a:srgbClr val="666666"/>
                </a:solidFill>
                <a:latin typeface="Fira Mono"/>
                <a:ea typeface="Fira Mono"/>
                <a:cs typeface="Fira Mono"/>
                <a:sym typeface="Fira Mono"/>
              </a:rPr>
              <a:t>NewsApi</a:t>
            </a:r>
            <a:endParaRPr b="1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300" y="1552175"/>
            <a:ext cx="6334024" cy="33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82525" y="1152475"/>
            <a:ext cx="78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Ergebnisvorschau</a:t>
            </a:r>
            <a:endParaRPr b="1"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15400" y="186200"/>
            <a:ext cx="65331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00093F"/>
                </a:solidFill>
                <a:latin typeface="Fira Mono"/>
                <a:ea typeface="Fira Mono"/>
                <a:cs typeface="Fira Mono"/>
                <a:sym typeface="Fira Mono"/>
              </a:rPr>
              <a:t>JS API’s - Projekt</a:t>
            </a:r>
            <a:endParaRPr b="1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666666"/>
                </a:solidFill>
                <a:latin typeface="Fira Mono"/>
                <a:ea typeface="Fira Mono"/>
                <a:cs typeface="Fira Mono"/>
                <a:sym typeface="Fira Mono"/>
              </a:rPr>
              <a:t>Projekt:</a:t>
            </a:r>
            <a:r>
              <a:rPr lang="de" sz="1200">
                <a:solidFill>
                  <a:srgbClr val="666666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b="1" lang="de" sz="1200">
                <a:solidFill>
                  <a:srgbClr val="666666"/>
                </a:solidFill>
                <a:latin typeface="Fira Mono"/>
                <a:ea typeface="Fira Mono"/>
                <a:cs typeface="Fira Mono"/>
                <a:sym typeface="Fira Mono"/>
              </a:rPr>
              <a:t>NewsApi</a:t>
            </a:r>
            <a:endParaRPr b="1">
              <a:solidFill>
                <a:srgbClr val="00093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625" y="1152475"/>
            <a:ext cx="5789750" cy="37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